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6"/>
  </p:notesMasterIdLst>
  <p:sldIdLst>
    <p:sldId id="312" r:id="rId2"/>
    <p:sldId id="315" r:id="rId3"/>
    <p:sldId id="316" r:id="rId4"/>
    <p:sldId id="317" r:id="rId5"/>
    <p:sldId id="318" r:id="rId6"/>
    <p:sldId id="319" r:id="rId7"/>
    <p:sldId id="323" r:id="rId8"/>
    <p:sldId id="324" r:id="rId9"/>
    <p:sldId id="325" r:id="rId10"/>
    <p:sldId id="326" r:id="rId11"/>
    <p:sldId id="327" r:id="rId12"/>
    <p:sldId id="328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8" r:id="rId59"/>
    <p:sldId id="379" r:id="rId60"/>
    <p:sldId id="380" r:id="rId61"/>
    <p:sldId id="381" r:id="rId62"/>
    <p:sldId id="382" r:id="rId63"/>
    <p:sldId id="383" r:id="rId64"/>
    <p:sldId id="384" r:id="rId65"/>
    <p:sldId id="385" r:id="rId66"/>
    <p:sldId id="386" r:id="rId67"/>
    <p:sldId id="387" r:id="rId68"/>
    <p:sldId id="388" r:id="rId69"/>
    <p:sldId id="389" r:id="rId70"/>
    <p:sldId id="390" r:id="rId71"/>
    <p:sldId id="391" r:id="rId72"/>
    <p:sldId id="392" r:id="rId73"/>
    <p:sldId id="393" r:id="rId74"/>
    <p:sldId id="394" r:id="rId75"/>
    <p:sldId id="395" r:id="rId76"/>
    <p:sldId id="396" r:id="rId77"/>
    <p:sldId id="397" r:id="rId78"/>
    <p:sldId id="398" r:id="rId79"/>
    <p:sldId id="399" r:id="rId80"/>
    <p:sldId id="400" r:id="rId81"/>
    <p:sldId id="401" r:id="rId82"/>
    <p:sldId id="402" r:id="rId83"/>
    <p:sldId id="403" r:id="rId84"/>
    <p:sldId id="404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4"/>
    <p:restoredTop sz="92980"/>
  </p:normalViewPr>
  <p:slideViewPr>
    <p:cSldViewPr snapToGrid="0" snapToObjects="1">
      <p:cViewPr varScale="1">
        <p:scale>
          <a:sx n="83" d="100"/>
          <a:sy n="83" d="100"/>
        </p:scale>
        <p:origin x="9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777EE-CA29-0846-9C3F-9AE36AB04868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5E851-8A34-194E-BA86-95835611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90C9-0F7D-EC4A-A495-0FA0856AB51E}" type="datetime1">
              <a:rPr lang="en-US" smtClean="0"/>
              <a:t>3/19/18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8B21-DB4B-7D4C-BFF5-8383EF1C0BD8}" type="datetime1">
              <a:rPr lang="en-US" smtClean="0"/>
              <a:t>3/19/18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8121-3B13-9145-93A7-3500177694F5}" type="datetime1">
              <a:rPr lang="en-US" smtClean="0"/>
              <a:t>3/19/18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DC4D-4845-754E-9CFE-56DD059FAA60}" type="datetime1">
              <a:rPr lang="en-US" smtClean="0"/>
              <a:t>3/19/18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C060-DA8B-124B-9CD2-9F5D660C10D9}" type="datetime1">
              <a:rPr lang="en-US" smtClean="0"/>
              <a:t>3/19/18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6615-93AB-1B4F-963D-9A69DB150910}" type="datetime1">
              <a:rPr lang="en-US" smtClean="0"/>
              <a:t>3/19/18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1D4-BBC0-ED49-B2CC-03BADA3FDD56}" type="datetime1">
              <a:rPr lang="en-US" smtClean="0"/>
              <a:t>3/19/18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E7D1-AB75-744E-A825-61DC1BBD0927}" type="datetime1">
              <a:rPr lang="en-US" smtClean="0"/>
              <a:t>3/19/18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019C-8345-2244-AC14-084A6BF2DE72}" type="datetime1">
              <a:rPr lang="en-US" smtClean="0"/>
              <a:t>3/19/18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248E-2AA0-EB44-99EC-88E162ECDC5B}" type="datetime1">
              <a:rPr lang="en-US" smtClean="0"/>
              <a:t>3/19/18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F7EB-0250-AF4B-861B-825642427086}" type="datetime1">
              <a:rPr lang="en-US" smtClean="0"/>
              <a:t>3/19/18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A7CB5-4C0C-7A41-8051-84BE1D20553A}" type="datetime1">
              <a:rPr lang="en-US" smtClean="0"/>
              <a:t>3/19/18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8B3672-556A-F14A-912A-D99A2627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1</a:t>
            </a:fld>
            <a:endParaRPr lang="nl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5011CB-D07A-A949-A436-17A3756398CE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66B9-FE50-E149-92BE-AC75C99C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10</a:t>
            </a:fld>
            <a:endParaRPr lang="nl-B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8B5A7F-32D1-F742-8185-BD922FA7A7D1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5CEB1-3018-3143-81E3-AD49F372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11</a:t>
            </a:fld>
            <a:endParaRPr lang="nl-B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9E1629-585C-D647-9C1D-19370C469DD3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14C60-3B95-C54B-B053-CB197159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12</a:t>
            </a:fld>
            <a:endParaRPr lang="nl-B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DC20BB-38CF-7E46-BA43-7415DCA5B566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9072E-0A64-914F-A942-60AAB472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13</a:t>
            </a:fld>
            <a:endParaRPr lang="nl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5CD2E7-DB55-DC41-812E-3B318036FB09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F2C8E-6965-D941-AFDE-CA051A6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14</a:t>
            </a:fld>
            <a:endParaRPr lang="nl-B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E4D82B-5491-204D-AB17-6DF3293BD39B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45C84-4D74-8045-A2AF-E8FCB842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15</a:t>
            </a:fld>
            <a:endParaRPr lang="nl-B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545B08-5859-4341-B79A-6DD43807BAFB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5A109-4059-724E-9E1D-21A46033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16</a:t>
            </a:fld>
            <a:endParaRPr lang="nl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8E1BFA-AB52-D744-8B1D-03ED832A58DB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0F297-34F6-8640-B5A9-1AD7EACD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17</a:t>
            </a:fld>
            <a:endParaRPr lang="nl-B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561E3D-E9CF-7E4C-928B-CF9D21FF30CC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BC7A6-8CD1-2749-860A-513802BA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18</a:t>
            </a:fld>
            <a:endParaRPr lang="nl-B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9ACFB6-74CC-C841-8799-8AE8609719FF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C13C5-F860-DA40-9CF6-AB4BCF1E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19</a:t>
            </a:fld>
            <a:endParaRPr lang="nl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7D6218-A068-9446-8265-0FFE0A718978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17AF5-E02D-BC47-9724-CFF77BAE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2</a:t>
            </a:fld>
            <a:endParaRPr lang="nl-B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E067E6-26F8-D84A-AE0C-EABF02909221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E2130-A688-CD4F-866E-93DBFA18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20</a:t>
            </a:fld>
            <a:endParaRPr lang="nl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A0731F-7D62-434D-B97B-8585078BEEF6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C6918-131F-984C-BF72-EB2CF161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21</a:t>
            </a:fld>
            <a:endParaRPr lang="nl-B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165D1D-A265-1D46-9F71-39C986939427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F127D-B156-F345-9382-611DC0B3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22</a:t>
            </a:fld>
            <a:endParaRPr lang="nl-B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3A51CF-D1BA-CE47-BCBD-1C48229898B3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7A917-EA9C-7C48-B2DF-CB0DF68CB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23</a:t>
            </a:fld>
            <a:endParaRPr lang="nl-B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5C239E-B079-3743-B702-26862D17A469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95696-B61F-4A4D-B044-969E955C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24</a:t>
            </a:fld>
            <a:endParaRPr lang="nl-B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8F5937-2431-9642-A339-A2741921076D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58420-265A-8A45-B966-D8CFBB7E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25</a:t>
            </a:fld>
            <a:endParaRPr lang="nl-B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68FCB0-C3C7-2F4B-96A8-DA3DD281419D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17A1C-CF0E-8D4C-A2E2-B2B67898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26</a:t>
            </a:fld>
            <a:endParaRPr lang="nl-B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B37FB2-E035-B348-AF8E-4A61DBB92D3C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9698D-024C-0248-B885-C5CCCD26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27</a:t>
            </a:fld>
            <a:endParaRPr lang="nl-B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057CCE-32F6-9E49-81C0-73F06BD7E44E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7B62A-C4D2-AC43-A078-8CD9922E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28</a:t>
            </a:fld>
            <a:endParaRPr lang="nl-B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BBDC6D-870A-A947-AE73-7AA68ADDA22D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F9C78-3F24-6344-BC75-C16F2A15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29</a:t>
            </a:fld>
            <a:endParaRPr lang="nl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289470-22B0-E140-80DF-59C9F5372FD0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D3402-AAEA-D84D-B7EE-040B01AA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3</a:t>
            </a:fld>
            <a:endParaRPr lang="nl-B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5BBDE5-418F-3247-B28D-67066937562E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717BA-1B7B-E04C-873D-3AF6AB179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30</a:t>
            </a:fld>
            <a:endParaRPr lang="nl-B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013E7A-6EFF-194A-9DC1-D71F339B4916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D12B0-E7A0-8A4F-AC9E-ADBB8520D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31</a:t>
            </a:fld>
            <a:endParaRPr lang="nl-B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7A9945-19C8-484D-99FD-E7C6ABD5994A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A0945-1161-CB4F-B4C1-63FF21EF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32</a:t>
            </a:fld>
            <a:endParaRPr lang="nl-B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66CE01-93A5-914B-B5C9-9EA5CC29B4B3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52935-F9D7-6B44-8F05-2C9F00D3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33</a:t>
            </a:fld>
            <a:endParaRPr lang="nl-B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6A0BB5-2BDD-D349-AF66-4B4D1B07B5A1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BF3E7-05AC-F041-899C-1D785F4C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34</a:t>
            </a:fld>
            <a:endParaRPr lang="nl-B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A20ABD-D3FC-ED49-BB9F-637086F60380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95610-DE6D-0D4E-B8B8-1DE05C0C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35</a:t>
            </a:fld>
            <a:endParaRPr lang="nl-BE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9CEF3B-2D71-9941-8CF9-4DFF19828F6C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5C48D-3A45-D242-B9D2-CEB8D4B5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36</a:t>
            </a:fld>
            <a:endParaRPr lang="nl-B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45B6AF-E2B9-6E4A-BE15-CFE9B4CE01A7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FF1CC-6DB4-E045-956A-1988F505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37</a:t>
            </a:fld>
            <a:endParaRPr lang="nl-B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106F9A-C52C-FD4C-9F06-9E2E9D850542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1A3DB-A638-2C43-A5C8-015E93227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38</a:t>
            </a:fld>
            <a:endParaRPr lang="nl-B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659044-87A1-0C45-A7E1-EE5B697C18CB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15040-E5A9-484E-A89F-8BC3DB56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39</a:t>
            </a:fld>
            <a:endParaRPr lang="nl-B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7F93CC-99D0-6042-BBBB-A2DC88CDA84F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9EA9C-DE92-5F48-B546-68B12272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4</a:t>
            </a:fld>
            <a:endParaRPr lang="nl-B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765568-2793-7A49-B310-9FFD4BA3590A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48CE8-8B36-E34A-BA22-C67EAA66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40</a:t>
            </a:fld>
            <a:endParaRPr lang="nl-BE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0F5F0D-4CD9-B540-9A69-C836FAAE3294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8E23B-6214-E54D-AA72-7598A601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41</a:t>
            </a:fld>
            <a:endParaRPr lang="nl-B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5BEDD6-F804-7B4D-9ABB-7EB3FEA1DEA1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B514C-B937-484E-88FD-0197F912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42</a:t>
            </a:fld>
            <a:endParaRPr lang="nl-BE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D6C462-C356-FC43-B066-2CB175895D8D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CA0DF-B32C-8644-A364-794F1D97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43</a:t>
            </a:fld>
            <a:endParaRPr lang="nl-BE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DBA5A-7567-5E46-8628-541E39C8C0A2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E058C-DBDF-664E-B22E-78F2BE8B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44</a:t>
            </a:fld>
            <a:endParaRPr lang="nl-BE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400E4-DA3E-8546-BC12-0F12AF268CCB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5A1E4-A3DF-EF48-A997-A95AF442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45</a:t>
            </a:fld>
            <a:endParaRPr lang="nl-B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F754EC-4128-844E-833E-B652F7560E36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DEEA9-D5F3-1649-98C4-4BD7E947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46</a:t>
            </a:fld>
            <a:endParaRPr lang="nl-B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7EB326-96AF-A744-B5C9-03A342CF2C96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F2CB4-AB0F-6841-81D8-D40F0FFB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47</a:t>
            </a:fld>
            <a:endParaRPr lang="nl-BE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091CCE-98B0-3349-9109-D2B23D7A2F66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25D5B-C051-DE49-AB05-CF39F4DE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48</a:t>
            </a:fld>
            <a:endParaRPr lang="nl-BE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0A8F23-2DFA-984E-91CF-2C98D7D96E34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29218-3A03-9543-86F6-711778B1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49</a:t>
            </a:fld>
            <a:endParaRPr lang="nl-B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E79CA4-A0AA-0F46-99FE-DE0E9B31196B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99662-0249-324F-B0F6-3E869B48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5</a:t>
            </a:fld>
            <a:endParaRPr lang="nl-BE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3A96AE-2A0B-4D4E-9462-1BAF3F9111A4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1309F-5FE0-6245-AEC2-94117C89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50</a:t>
            </a:fld>
            <a:endParaRPr lang="nl-BE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B164F8-1F61-D240-A53E-7646EA16DE2A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CE532-3501-6B48-8E56-86D9397E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51</a:t>
            </a:fld>
            <a:endParaRPr lang="nl-BE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F722B3-888A-FA40-862C-45EF36616443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44E4E-1154-3943-BA46-2A2D1048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52</a:t>
            </a:fld>
            <a:endParaRPr lang="nl-BE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16489A-4D06-614B-90EB-981AA3D659C8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EE0EE-FAB6-4D40-BD84-04B988BD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53</a:t>
            </a:fld>
            <a:endParaRPr lang="nl-BE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5B1523-E75B-174D-85E7-FB228B9B8C15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C18B5-7040-A74D-90BF-9439DDA3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54</a:t>
            </a:fld>
            <a:endParaRPr lang="nl-BE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2C7389-C805-5446-BCBD-1AF6F2EC4E5E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17BDF-7B6A-5343-9BF8-7F8FB02B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55</a:t>
            </a:fld>
            <a:endParaRPr lang="nl-BE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66BE2A-D58F-BE4F-BAC1-E5D1E7252D01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BE02A-3E11-7643-8E2C-035BF0A0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56</a:t>
            </a:fld>
            <a:endParaRPr lang="nl-BE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74B943-01AE-7A4D-A681-6D15CABF0955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20CA1-3B70-4A41-B2EC-812BE05A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57</a:t>
            </a:fld>
            <a:endParaRPr lang="nl-BE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D4E652-237E-2D49-9195-DA2F8502398A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7EA6D-821E-1A4A-8EE8-1452C364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58</a:t>
            </a:fld>
            <a:endParaRPr lang="nl-BE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4E28F7-5589-AB43-A448-9B0A71FB6237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932E9-5AD0-BE4F-A1FD-127FC866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59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692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18C8F8-5282-C949-A851-A5607E040D09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7178-CA0E-2946-90BE-4BC57D19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6</a:t>
            </a:fld>
            <a:endParaRPr lang="nl-BE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837EA6-5ECF-D441-8D1A-82B40D58CDCA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2DEB5-881B-D445-9EEC-BD9467F9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60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49030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FAAAD9-21A3-DD43-9976-90495C2DC483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F4C35-1F77-C743-A6FA-42096E52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61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70048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A72732-6574-964B-9404-EB09F3788C3B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C3A32-B9FC-8640-B8DD-D9D77ED1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62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43767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A48C7A-B99F-5A48-B915-7CA871DC3091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557AC-D738-7641-BF7F-C8653F4E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63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44776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15DC02-D832-EB40-A634-182F06672E43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21147-8C30-9B4D-9CDD-B4395348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64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56389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8707C2-0C90-9542-8719-FCD2F78080B5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F0E45-97BB-2546-95DA-6913DFD9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65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89396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2D0D4D-6212-0244-B4E1-96C9FE22210E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95373-3E52-BF44-A534-EF46F680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66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25850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32D011-BE58-0147-8A1F-7BAFEC4B69E7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A5CEF-20D8-404F-9499-9CB3AD20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67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01957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5BA913-ED0A-3F4E-9B69-EC824C0133C7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400D2-4877-8346-9543-2F5D1842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68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53790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D51AFB-3699-B441-8039-F140365990A7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F0BCB-F905-3644-A9B3-5E061C1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69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049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C1B9FA-24DA-9D48-890C-D476F93B6215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9E959-6DDA-F140-8031-2CB3871B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7</a:t>
            </a:fld>
            <a:endParaRPr lang="nl-BE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250DE6-1168-654A-BFDE-384160BA2E03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8B5C4-4F84-6E4F-8464-BC0A25CC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70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3739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DF08D-255A-984C-81BF-89AAF935E0C3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2FB47-0D1F-CA46-B5A7-65A41F20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71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80942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91EECB-1DDA-D441-BFDD-FDD658236F78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1230E-E960-F04F-893C-E6169F41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72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80473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C57243-87E9-264D-9C69-463674A50FE5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B298C-F103-6140-811E-C828BC6B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73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37534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7C21E6-BCE9-E44C-B7E4-4300B6E1FC45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DDBC4-0508-DD47-8F63-F7DFC243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74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86577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9E49CA-0855-F640-8A73-92FFFC78F7B5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C31F9-C450-3844-BCA6-7AC8BE3C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75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54197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FB0706-A213-FA40-A655-BD6057F64D29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229B3-0BD2-3845-92A0-D0D39913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76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796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08C700-B27F-004A-9DE5-912BCFDF126E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8DB44-ACF6-3141-91CF-2AE52175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77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55280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D07B8B-8588-E34D-98D1-905D14E92CBD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2326A-BCFD-3540-B3F2-93326D1D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78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43099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337A31-B08D-7545-8E37-A8118796ED22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9AD9F-DCF6-3146-8BFC-B7DFDD9C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79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524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73431-B30A-E147-B51A-028F6A1431AD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33876-CFAA-654D-9CA3-47A1F34F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8</a:t>
            </a:fld>
            <a:endParaRPr lang="nl-BE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758D0D-17E6-C44A-9D34-21F0CEC0D8FB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98413-91CC-0443-A5EA-2390A014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80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71077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C1B6AD-C633-E241-B83A-7FDDD6EF503E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EE9AB-B978-7649-A947-6D6F45E2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81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11955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5D84CF-CBB0-DF4A-A6C7-42BFA05D5256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A1A39-A893-854B-9706-378C53CD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82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32325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10CE31-9DBF-DF4A-9A5E-4F80041D8DA7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701B3-BE74-BB46-8516-674CE706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83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90730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E2CCA0-0E12-DE4E-BDBA-1B33517F0207}"/>
              </a:ext>
            </a:extLst>
          </p:cNvPr>
          <p:cNvSpPr/>
          <p:nvPr/>
        </p:nvSpPr>
        <p:spPr>
          <a:xfrm>
            <a:off x="7935132" y="5935851"/>
            <a:ext cx="480448" cy="37195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47ABE-B8C4-1148-AF3E-FCB4F884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84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858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3DE9F8-9ADC-C54B-A78A-7A28E85B05ED}"/>
              </a:ext>
            </a:extLst>
          </p:cNvPr>
          <p:cNvSpPr/>
          <p:nvPr/>
        </p:nvSpPr>
        <p:spPr>
          <a:xfrm>
            <a:off x="8269793" y="6250075"/>
            <a:ext cx="321548" cy="1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D35BD-8EB7-D041-A7AC-5C9C5067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9</a:t>
            </a:fld>
            <a:endParaRPr lang="nl-B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84</Words>
  <Application>Microsoft Macintosh PowerPoint</Application>
  <PresentationFormat>On-screen Show (4:3)</PresentationFormat>
  <Paragraphs>84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Musaab Alaziz</cp:lastModifiedBy>
  <cp:revision>4</cp:revision>
  <dcterms:created xsi:type="dcterms:W3CDTF">2018-03-12T18:40:57Z</dcterms:created>
  <dcterms:modified xsi:type="dcterms:W3CDTF">2018-03-18T21:22:55Z</dcterms:modified>
  <cp:category/>
</cp:coreProperties>
</file>